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91" autoAdjust="0"/>
  </p:normalViewPr>
  <p:slideViewPr>
    <p:cSldViewPr snapToGrid="0">
      <p:cViewPr varScale="1">
        <p:scale>
          <a:sx n="68" d="100"/>
          <a:sy n="68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52D23-75F0-44E4-A91A-920272DCA10C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4D3DF4-9789-4BAA-8E5A-9437EEB5FF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44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4D3DF4-9789-4BAA-8E5A-9437EEB5FF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14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2532D-1A74-53AE-7612-36CA05884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5836BB-5F46-C891-648D-6A88485351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4B06B-16B1-CEDF-36D8-FB9BDA917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13D86-E9F2-44AD-ED3B-E614F655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AFABA-E202-FB26-8790-118B9AED4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730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FECD5-32C9-1BB5-C528-2649ED82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0218D2-E5F9-704B-FB9E-80CBF23FC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25ED0-CB69-FACF-392B-71310EA59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725E2-A114-F909-73B3-1C80D829F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68410-A215-A259-A729-77CEAFA9B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9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F17EF5-C460-4575-8931-2C0DAAE91A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A58DF7-B596-9698-9FE5-72A17668BF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50D88-70B8-B0C2-8EE5-C8E1BE349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B2061-0C88-1084-C4E3-C0F44D9A3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91047-D083-5BDC-5250-BD396538C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354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7FD5-09B6-DF6D-FC3F-54D7A8F21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32361-400C-4535-DB70-4421EEDE2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22B62-DA18-1FBF-7D58-B44A6B59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BBCBF-EE27-95C3-04E3-7655CF3A7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85D36-0469-CE90-0042-61B139FAF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208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1753D-52A7-A746-D721-066EBD616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5D932-6829-64A6-E112-ABD3C8D2E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98F54-C00D-43C4-83E8-90C2B18EC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498A8C-01E4-90BF-D968-B56AB1BC8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F84EF-3C44-9B3E-2D9A-03CC51B20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003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E44B3-5E04-F711-07C0-84880003B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B88C4-D0D4-1E46-2519-5DD5BCE0AD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C42DC2-5747-5293-1C06-93890AC87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AE908C-BC54-5DF0-93F3-124ACEF4A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0F0A56-70C0-AAE1-3FBE-D2A015F07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38A4F3-1E07-E916-0E2F-E8F7F35FE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16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5B846-9443-015A-CBA6-5C7808971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94472-6C01-C5BA-BF66-095303B94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C67B7-90C6-D590-861F-EB862556B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3A49E4-1155-A880-E204-F03F3B0A6D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483430-B0DB-D879-F624-C1EB268951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32559E-4098-4D34-819F-37659C4A2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7EDECE-385A-24C2-B895-7CE058B39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03B066-B414-D94D-2B6A-13CCFF3D1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003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F53E8-4048-DFE1-7FE2-C0BBF935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270B9B-52F3-9FEC-F919-E13E81E59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F76BA9-A898-4C74-96D0-4755EE31E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722601-9A4A-1CCD-F123-0DE7662A9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299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40EC76-86C8-2294-4058-CAEE4E9D3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9C46D6-189E-CD5F-65F5-D6B5A42D6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BC46E-3FF6-A4F5-0918-66E214F0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20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64E5C-F592-0489-52F6-4039D99F0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C4930-FA4D-438F-3F33-C8433A36B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2E5632-61C7-B0C1-91A2-A5D8B8A354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37EBE-9C8C-9258-6711-77D5B98B8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62984A-783B-DAC4-BFD7-CB35AF8DF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1F778C-540A-485E-ECA0-6C79726E5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190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FEBC3-01D3-877F-8C67-800504E62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F41D29-AF7F-3EED-5DE8-169E792C71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D6E358-9FF2-7E23-5372-1C1AB55DD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DE421-F3F3-4EA2-8B29-12E1E1F40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A64C82-225B-15E1-0505-FE417609B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B1BD15-6355-119A-E237-20179FA31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618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C637F7-0DD6-88DC-0D3C-633D5048A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CB4B7-49EE-8C1B-1273-25693F369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4BB6E-F82A-DF0F-8551-D55AF98C06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D0C5F-FF1B-457A-817B-9DC247668DF2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FD4A0-2632-7E63-5F83-B0507CC25B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C7C89-DBB9-C623-39BB-278849B7F0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F8D76-4689-4360-A273-A4081199A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72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4BDD1-8158-477F-1B8C-083F3C8B6C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332AD-AF4C-F4CA-DCBA-0F508F648C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61AE99-7DCF-BBB9-F0E9-AD9998C4E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2541"/>
            <a:ext cx="12192000" cy="698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835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6B962-0A17-53DF-1703-0B6663F6A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60205-21ED-F3EF-A9EE-36DDF3BAE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B2EFF6-3273-EFC3-973C-CBE425DF2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8811"/>
            <a:ext cx="12192000" cy="702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306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7A708-FFEF-3742-B2D5-57B88DC7A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7E94C-6412-36F8-7041-1C9022624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9579F0-63BF-BE02-58EF-EA43A82E4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4743"/>
            <a:ext cx="12192000" cy="702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143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D85D0-E193-B8E4-D3E9-212086A75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1DBF6-716B-0814-2AC6-93467B2EB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D5868A-4322-65DA-8FA9-FA30A11F0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80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E7A24-985E-D52F-D7F2-63F22E280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DACCF-5595-593F-E270-E7E268377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7D5AD7-232E-FD87-795C-2FF08628C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8811"/>
            <a:ext cx="12192000" cy="703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548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5F919-131D-847B-BB4E-E1F41C297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7C770-5DDE-6091-3D8B-708F2AFEB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D32148-5DF9-9EA5-0CC4-A7936C23C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2541"/>
            <a:ext cx="12192000" cy="698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583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90903-0269-97E9-20A5-45774B062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1DC13-22CF-A19C-648A-640238111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5014BB-3BEF-1FA7-2834-DB679E3FC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4405"/>
            <a:ext cx="12192000" cy="69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721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F00E6-7D11-FE3B-F344-0FCE519C0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5BD0F-E6E2-1C3E-ADFA-B2FCAE3CA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CD69E9-F0EB-5C0F-376D-97F8D03A2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4405"/>
            <a:ext cx="12192000" cy="69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780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B9292-20E7-53BE-2461-954E9C03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BA909-0683-9C02-4EB0-06DB77381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9FD36A-F290-D6E5-5931-82A469BFA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4405"/>
            <a:ext cx="12192000" cy="69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502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263E2-BEBE-3B7F-052F-500164316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ADCB9-C7D7-B41F-BACB-0D6892CF3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82B58A-A397-F545-DCF9-62479D2AF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4405"/>
            <a:ext cx="12192000" cy="696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37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6ADAC-933D-1E5E-8393-64A372100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34298-E174-EED8-2E13-EFB306D9D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15B5C3-CF0E-82B0-59B9-829BB0D29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8473"/>
            <a:ext cx="12192000" cy="698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363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3921A-A429-B238-C151-F3D07CABC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C3F55-B966-0EEE-8F8B-A43723139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0C9FC1-A271-F812-E774-DB194FF4B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6269"/>
            <a:ext cx="12192000" cy="694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881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51228-A894-CD7B-F533-E258CBFE1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C6C56-089E-A212-C622-3A469B572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EA4796-B00E-6669-E924-81F60911B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6609"/>
            <a:ext cx="12192000" cy="699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693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8CC2E-923E-01DA-6AE3-4CA97AE7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5560F-A161-498B-0A60-2033E72E1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B785E8-519D-69F4-67FE-93290FD4E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8812"/>
            <a:ext cx="12192000" cy="705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411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1</Words>
  <Application>Microsoft Office PowerPoint</Application>
  <PresentationFormat>Widescreen</PresentationFormat>
  <Paragraphs>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Hasan alhwietat</dc:creator>
  <cp:lastModifiedBy>Hasan alhwietat</cp:lastModifiedBy>
  <cp:revision>8</cp:revision>
  <dcterms:created xsi:type="dcterms:W3CDTF">2023-05-29T12:06:47Z</dcterms:created>
  <dcterms:modified xsi:type="dcterms:W3CDTF">2023-06-12T11:21:02Z</dcterms:modified>
</cp:coreProperties>
</file>

<file path=docProps/thumbnail.jpeg>
</file>